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2"/>
  </p:notesMasterIdLst>
  <p:handoutMasterIdLst>
    <p:handoutMasterId r:id="rId13"/>
  </p:handout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7099300" cy="102362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74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6575" cy="51125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4021139" y="1"/>
            <a:ext cx="3076575" cy="51125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F0FF70-E1ED-435E-85FA-F19C09E8D0C3}" type="datetimeFigureOut">
              <a:rPr lang="zh-TW" altLang="en-US" smtClean="0"/>
              <a:pPr/>
              <a:t>2012/7/5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723358"/>
            <a:ext cx="3076575" cy="5112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4021139" y="9723358"/>
            <a:ext cx="3076575" cy="5112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562F24-78B1-41A1-B180-AFF72EB126E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672" cy="5111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4021088" y="0"/>
            <a:ext cx="3076672" cy="5111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FF5F8A-F292-4E2D-A1A3-5EDCD7D6EC8D}" type="datetimeFigureOut">
              <a:rPr lang="zh-TW" altLang="en-US" smtClean="0"/>
              <a:pPr/>
              <a:t>2012/7/5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8350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710240" y="4862536"/>
            <a:ext cx="5678824" cy="4605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723377"/>
            <a:ext cx="3076672" cy="5111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4021088" y="9723377"/>
            <a:ext cx="3076672" cy="5111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76789-EC65-4634-8099-3AB739CF564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76789-EC65-4634-8099-3AB739CF5646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76789-EC65-4634-8099-3AB739CF5646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76789-EC65-4634-8099-3AB739CF5646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76789-EC65-4634-8099-3AB739CF5646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76789-EC65-4634-8099-3AB739CF5646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76789-EC65-4634-8099-3AB739CF5646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76789-EC65-4634-8099-3AB739CF5646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76789-EC65-4634-8099-3AB739CF5646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76789-EC65-4634-8099-3AB739CF5646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76789-EC65-4634-8099-3AB739CF5646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88EAA46A-9339-460B-9AB8-7BBB4FF30700}" type="datetimeFigureOut">
              <a:rPr lang="zh-TW" altLang="en-US" smtClean="0"/>
              <a:pPr/>
              <a:t>2012/7/5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10" name="矩形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矩形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矩形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直線接點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直線接點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直線接點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矩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橢圓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橢圓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橢圓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橢圓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12A1016-381E-4EF6-8797-0DEC0DB207F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8EAA46A-9339-460B-9AB8-7BBB4FF30700}" type="datetimeFigureOut">
              <a:rPr lang="zh-TW" altLang="en-US" smtClean="0"/>
              <a:pPr/>
              <a:t>2012/7/5</a:t>
            </a:fld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12A1016-381E-4EF6-8797-0DEC0DB207F0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88EAA46A-9339-460B-9AB8-7BBB4FF30700}" type="datetimeFigureOut">
              <a:rPr lang="zh-TW" altLang="en-US" smtClean="0"/>
              <a:pPr/>
              <a:t>2012/7/5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線接點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直線接點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矩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橢圓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橢圓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橢圓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橢圓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直線接點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12A1016-381E-4EF6-8797-0DEC0DB207F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A46A-9339-460B-9AB8-7BBB4FF30700}" type="datetimeFigureOut">
              <a:rPr lang="zh-TW" altLang="en-US" smtClean="0"/>
              <a:pPr/>
              <a:t>2012/7/5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A1016-381E-4EF6-8797-0DEC0DB207F0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A46A-9339-460B-9AB8-7BBB4FF30700}" type="datetimeFigureOut">
              <a:rPr lang="zh-TW" altLang="en-US" smtClean="0"/>
              <a:pPr/>
              <a:t>2012/7/5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A1016-381E-4EF6-8797-0DEC0DB207F0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2" name="文字版面配置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4" name="文字版面配置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8EAA46A-9339-460B-9AB8-7BBB4FF30700}" type="datetimeFigureOut">
              <a:rPr lang="zh-TW" altLang="en-US" smtClean="0"/>
              <a:pPr/>
              <a:t>2012/7/5</a:t>
            </a:fld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12A1016-381E-4EF6-8797-0DEC0DB207F0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A46A-9339-460B-9AB8-7BBB4FF30700}" type="datetimeFigureOut">
              <a:rPr lang="zh-TW" altLang="en-US" smtClean="0"/>
              <a:pPr/>
              <a:t>2012/7/5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A1016-381E-4EF6-8797-0DEC0DB207F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內容版面配置區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1" name="日期版面配置區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8EAA46A-9339-460B-9AB8-7BBB4FF30700}" type="datetimeFigureOut">
              <a:rPr lang="zh-TW" altLang="en-US" smtClean="0"/>
              <a:pPr/>
              <a:t>2012/7/5</a:t>
            </a:fld>
            <a:endParaRPr lang="zh-TW" altLang="en-US"/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12A1016-381E-4EF6-8797-0DEC0DB207F0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3" name="頁尾版面配置區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橢圓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矩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線接點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直線接點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直線接點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日期版面配置區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8EAA46A-9339-460B-9AB8-7BBB4FF30700}" type="datetimeFigureOut">
              <a:rPr lang="zh-TW" altLang="en-US" smtClean="0"/>
              <a:pPr/>
              <a:t>2012/7/5</a:t>
            </a:fld>
            <a:endParaRPr lang="zh-TW" altLang="en-US"/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12A1016-381E-4EF6-8797-0DEC0DB207F0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1" name="頁尾版面配置區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A46A-9339-460B-9AB8-7BBB4FF30700}" type="datetimeFigureOut">
              <a:rPr lang="zh-TW" altLang="en-US" smtClean="0"/>
              <a:pPr/>
              <a:t>2012/7/5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A1016-381E-4EF6-8797-0DEC0DB207F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A46A-9339-460B-9AB8-7BBB4FF30700}" type="datetimeFigureOut">
              <a:rPr lang="zh-TW" altLang="en-US" smtClean="0"/>
              <a:pPr/>
              <a:t>2012/7/5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A1016-381E-4EF6-8797-0DEC0DB207F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8EAA46A-9339-460B-9AB8-7BBB4FF30700}" type="datetimeFigureOut">
              <a:rPr lang="zh-TW" altLang="en-US" smtClean="0"/>
              <a:pPr/>
              <a:t>2012/7/5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矩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橢圓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12A1016-381E-4EF6-8797-0DEC0DB207F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TW" alt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ea"/>
                <a:cs typeface="Arial Unicode MS" pitchFamily="34" charset="-120"/>
              </a:rPr>
              <a:t>金相顯微鏡</a:t>
            </a:r>
            <a:r>
              <a:rPr lang="en-US" altLang="zh-TW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ea"/>
                <a:cs typeface="Arial Unicode MS" pitchFamily="34" charset="-120"/>
              </a:rPr>
              <a:t>MX61-F</a:t>
            </a:r>
            <a:endParaRPr lang="zh-TW" alt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ea"/>
              <a:cs typeface="Arial Unicode MS" pitchFamily="34" charset="-120"/>
            </a:endParaRPr>
          </a:p>
        </p:txBody>
      </p:sp>
      <p:pic>
        <p:nvPicPr>
          <p:cNvPr id="6" name="圖片 5" descr="DSCN0038.JPG"/>
          <p:cNvPicPr>
            <a:picLocks noChangeAspect="1"/>
          </p:cNvPicPr>
          <p:nvPr/>
        </p:nvPicPr>
        <p:blipFill>
          <a:blip r:embed="rId3" cstate="print"/>
          <a:srcRect l="21364" r="3636"/>
          <a:stretch>
            <a:fillRect/>
          </a:stretch>
        </p:blipFill>
        <p:spPr>
          <a:xfrm>
            <a:off x="4067944" y="2060848"/>
            <a:ext cx="4104456" cy="4104456"/>
          </a:xfrm>
          <a:prstGeom prst="rect">
            <a:avLst/>
          </a:prstGeom>
        </p:spPr>
      </p:pic>
      <p:pic>
        <p:nvPicPr>
          <p:cNvPr id="8" name="圖片 7" descr="DSCN9308.JPG"/>
          <p:cNvPicPr>
            <a:picLocks noChangeAspect="1"/>
          </p:cNvPicPr>
          <p:nvPr/>
        </p:nvPicPr>
        <p:blipFill>
          <a:blip r:embed="rId4" cstate="print">
            <a:lum bright="20000"/>
          </a:blip>
          <a:srcRect l="20758" t="19132" r="11127" b="25367"/>
          <a:stretch>
            <a:fillRect/>
          </a:stretch>
        </p:blipFill>
        <p:spPr>
          <a:xfrm>
            <a:off x="827584" y="1844824"/>
            <a:ext cx="2592288" cy="1584176"/>
          </a:xfrm>
          <a:prstGeom prst="rect">
            <a:avLst/>
          </a:prstGeom>
        </p:spPr>
      </p:pic>
      <p:pic>
        <p:nvPicPr>
          <p:cNvPr id="9" name="圖片 8" descr="DSCN9973.JPG"/>
          <p:cNvPicPr>
            <a:picLocks noChangeAspect="1"/>
          </p:cNvPicPr>
          <p:nvPr/>
        </p:nvPicPr>
        <p:blipFill>
          <a:blip r:embed="rId5" cstate="print">
            <a:lum bright="10000"/>
          </a:blip>
          <a:srcRect l="17168" b="18250"/>
          <a:stretch>
            <a:fillRect/>
          </a:stretch>
        </p:blipFill>
        <p:spPr>
          <a:xfrm>
            <a:off x="611560" y="3789040"/>
            <a:ext cx="3210299" cy="2376264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467544" y="0"/>
            <a:ext cx="2339752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altLang="zh-TW" sz="2400" b="1" i="1" dirty="0" smtClean="0">
                <a:ln/>
                <a:solidFill>
                  <a:schemeClr val="accent3"/>
                </a:solidFill>
              </a:rPr>
              <a:t>ASKTW</a:t>
            </a:r>
            <a:endParaRPr lang="zh-TW" altLang="en-US" sz="2400" b="1" i="1" dirty="0">
              <a:ln/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TW" alt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ea"/>
                <a:cs typeface="Arial Unicode MS" pitchFamily="34" charset="-120"/>
              </a:rPr>
              <a:t>金相顯微鏡</a:t>
            </a:r>
            <a:r>
              <a:rPr lang="en-US" altLang="zh-TW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ea"/>
                <a:cs typeface="Arial Unicode MS" pitchFamily="34" charset="-120"/>
              </a:rPr>
              <a:t>MX61-F</a:t>
            </a:r>
            <a:endParaRPr lang="zh-TW" alt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ea"/>
              <a:cs typeface="Arial Unicode MS" pitchFamily="34" charset="-120"/>
            </a:endParaRPr>
          </a:p>
        </p:txBody>
      </p:sp>
      <p:sp>
        <p:nvSpPr>
          <p:cNvPr id="9" name="內容版面配置區 8"/>
          <p:cNvSpPr>
            <a:spLocks noGrp="1"/>
          </p:cNvSpPr>
          <p:nvPr>
            <p:ph sz="quarter" idx="2"/>
          </p:nvPr>
        </p:nvSpPr>
        <p:spPr>
          <a:xfrm>
            <a:off x="539552" y="1916832"/>
            <a:ext cx="3886200" cy="4572000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FTY  :OLYMPUS</a:t>
            </a:r>
          </a:p>
          <a:p>
            <a:r>
              <a:rPr lang="en-US" altLang="zh-TW" dirty="0" smtClean="0"/>
              <a:t>TYPE: MX61-F</a:t>
            </a:r>
          </a:p>
          <a:p>
            <a:r>
              <a:rPr lang="zh-TW" altLang="en-US" dirty="0" smtClean="0"/>
              <a:t>目鏡</a:t>
            </a:r>
            <a:r>
              <a:rPr lang="en-US" altLang="zh-TW" dirty="0" smtClean="0"/>
              <a:t> :</a:t>
            </a:r>
            <a:r>
              <a:rPr lang="zh-TW" altLang="en-US" dirty="0" smtClean="0"/>
              <a:t> </a:t>
            </a:r>
            <a:r>
              <a:rPr lang="en-US" altLang="zh-TW" dirty="0" smtClean="0"/>
              <a:t>10X</a:t>
            </a:r>
          </a:p>
          <a:p>
            <a:r>
              <a:rPr lang="zh-TW" altLang="en-US" dirty="0" smtClean="0"/>
              <a:t>物鏡</a:t>
            </a:r>
            <a:r>
              <a:rPr lang="en-US" altLang="zh-TW" dirty="0" smtClean="0"/>
              <a:t> :5X,10X,20X,</a:t>
            </a:r>
          </a:p>
          <a:p>
            <a:pPr>
              <a:buNone/>
            </a:pPr>
            <a:r>
              <a:rPr lang="en-US" altLang="zh-TW" dirty="0" smtClean="0"/>
              <a:t>              50X,100X</a:t>
            </a:r>
          </a:p>
          <a:p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endParaRPr lang="en-US" altLang="zh-TW" dirty="0" smtClean="0"/>
          </a:p>
          <a:p>
            <a:pPr>
              <a:buNone/>
            </a:pPr>
            <a:r>
              <a:rPr lang="en-US" altLang="zh-TW" dirty="0" smtClean="0"/>
              <a:t>             </a:t>
            </a:r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endParaRPr lang="zh-TW" altLang="en-US" dirty="0"/>
          </a:p>
        </p:txBody>
      </p:sp>
      <p:pic>
        <p:nvPicPr>
          <p:cNvPr id="6" name="圖片 5" descr="DSCN9310.JPG"/>
          <p:cNvPicPr>
            <a:picLocks noChangeAspect="1"/>
          </p:cNvPicPr>
          <p:nvPr/>
        </p:nvPicPr>
        <p:blipFill>
          <a:blip r:embed="rId3" cstate="print">
            <a:lum bright="10000" contrast="20000"/>
          </a:blip>
          <a:srcRect l="25275" t="10263" r="8491"/>
          <a:stretch>
            <a:fillRect/>
          </a:stretch>
        </p:blipFill>
        <p:spPr>
          <a:xfrm>
            <a:off x="4067944" y="1916832"/>
            <a:ext cx="4026971" cy="4092004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467544" y="0"/>
            <a:ext cx="2339752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altLang="zh-TW" sz="2400" b="1" i="1" dirty="0" smtClean="0">
                <a:ln/>
                <a:solidFill>
                  <a:schemeClr val="accent3"/>
                </a:solidFill>
              </a:rPr>
              <a:t>ASKTW</a:t>
            </a:r>
            <a:endParaRPr lang="zh-TW" altLang="en-US" sz="2400" b="1" i="1" dirty="0">
              <a:ln/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3"/>
          <p:cNvSpPr txBox="1">
            <a:spLocks/>
          </p:cNvSpPr>
          <p:nvPr/>
        </p:nvSpPr>
        <p:spPr>
          <a:xfrm>
            <a:off x="467544" y="260648"/>
            <a:ext cx="7467600" cy="1143000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ea"/>
                <a:ea typeface="+mj-ea"/>
                <a:cs typeface="Arial Unicode MS" pitchFamily="34" charset="-120"/>
              </a:rPr>
              <a:t>MX61-F </a:t>
            </a:r>
            <a:r>
              <a:rPr kumimoji="0" lang="zh-TW" altLang="en-US" sz="54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ea"/>
                <a:ea typeface="+mj-ea"/>
                <a:cs typeface="Arial Unicode MS" pitchFamily="34" charset="-120"/>
              </a:rPr>
              <a:t>目鏡</a:t>
            </a:r>
            <a:r>
              <a:rPr kumimoji="0" lang="en-US" altLang="zh-TW" sz="54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ea"/>
                <a:ea typeface="+mj-ea"/>
                <a:cs typeface="Arial Unicode MS" pitchFamily="34" charset="-120"/>
              </a:rPr>
              <a:t>(</a:t>
            </a:r>
            <a:r>
              <a:rPr lang="zh-TW" altLang="en-US" sz="5400" b="1" spc="5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ea"/>
                <a:ea typeface="+mj-ea"/>
                <a:cs typeface="Arial Unicode MS" pitchFamily="34" charset="-120"/>
              </a:rPr>
              <a:t>有第三眼</a:t>
            </a:r>
            <a:r>
              <a:rPr lang="en-US" altLang="zh-TW" sz="5400" b="1" spc="5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ea"/>
                <a:ea typeface="+mj-ea"/>
                <a:cs typeface="Arial Unicode MS" pitchFamily="34" charset="-120"/>
              </a:rPr>
              <a:t>)</a:t>
            </a:r>
            <a:endParaRPr kumimoji="0" lang="zh-TW" altLang="en-US" sz="54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ea"/>
              <a:ea typeface="+mj-ea"/>
              <a:cs typeface="Arial Unicode MS" pitchFamily="34" charset="-120"/>
            </a:endParaRPr>
          </a:p>
        </p:txBody>
      </p:sp>
      <p:pic>
        <p:nvPicPr>
          <p:cNvPr id="4" name="圖片 3" descr="DSCN0051.JPG"/>
          <p:cNvPicPr>
            <a:picLocks noChangeAspect="1"/>
          </p:cNvPicPr>
          <p:nvPr/>
        </p:nvPicPr>
        <p:blipFill>
          <a:blip r:embed="rId3" cstate="print"/>
          <a:srcRect l="22440" r="9268"/>
          <a:stretch>
            <a:fillRect/>
          </a:stretch>
        </p:blipFill>
        <p:spPr bwMode="auto">
          <a:xfrm>
            <a:off x="4860032" y="1412776"/>
            <a:ext cx="2520280" cy="2500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圖片 4" descr="DSCN0052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4149080"/>
            <a:ext cx="3384376" cy="2299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圖片 5" descr="DSCN9306.JPG"/>
          <p:cNvPicPr>
            <a:picLocks noChangeAspect="1"/>
          </p:cNvPicPr>
          <p:nvPr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971600" y="1484784"/>
            <a:ext cx="3168352" cy="2376265"/>
          </a:xfrm>
          <a:prstGeom prst="rect">
            <a:avLst/>
          </a:prstGeom>
        </p:spPr>
      </p:pic>
      <p:pic>
        <p:nvPicPr>
          <p:cNvPr id="7" name="圖片 6" descr="DSCN9317.JPG"/>
          <p:cNvPicPr>
            <a:picLocks noChangeAspect="1"/>
          </p:cNvPicPr>
          <p:nvPr/>
        </p:nvPicPr>
        <p:blipFill>
          <a:blip r:embed="rId6" cstate="print">
            <a:lum bright="10000"/>
          </a:blip>
          <a:stretch>
            <a:fillRect/>
          </a:stretch>
        </p:blipFill>
        <p:spPr>
          <a:xfrm>
            <a:off x="4788023" y="4293094"/>
            <a:ext cx="2880321" cy="2160241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467544" y="0"/>
            <a:ext cx="2339752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altLang="zh-TW" sz="2400" b="1" i="1" dirty="0" smtClean="0">
                <a:ln/>
                <a:solidFill>
                  <a:schemeClr val="accent3"/>
                </a:solidFill>
              </a:rPr>
              <a:t>ASKTW</a:t>
            </a:r>
            <a:endParaRPr lang="zh-TW" altLang="en-US" sz="2400" b="1" i="1" dirty="0">
              <a:ln/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3"/>
          <p:cNvSpPr txBox="1">
            <a:spLocks/>
          </p:cNvSpPr>
          <p:nvPr/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ea"/>
                <a:ea typeface="+mj-ea"/>
                <a:cs typeface="Arial Unicode MS" pitchFamily="34" charset="-120"/>
              </a:rPr>
              <a:t>MX61-F </a:t>
            </a:r>
            <a:r>
              <a:rPr lang="zh-TW" alt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ea"/>
                <a:ea typeface="+mj-ea"/>
                <a:cs typeface="Arial Unicode MS" pitchFamily="34" charset="-120"/>
              </a:rPr>
              <a:t>物</a:t>
            </a:r>
            <a:r>
              <a:rPr kumimoji="0" lang="zh-TW" altLang="en-US" sz="54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ea"/>
                <a:ea typeface="+mj-ea"/>
                <a:cs typeface="Arial Unicode MS" pitchFamily="34" charset="-120"/>
              </a:rPr>
              <a:t>鏡</a:t>
            </a:r>
            <a:r>
              <a:rPr kumimoji="0" lang="en-US" altLang="zh-TW" sz="54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ea"/>
                <a:ea typeface="+mj-ea"/>
                <a:cs typeface="Arial Unicode MS" pitchFamily="34" charset="-120"/>
              </a:rPr>
              <a:t>(</a:t>
            </a:r>
            <a:r>
              <a:rPr lang="zh-TW" altLang="en-US" sz="5400" b="1" spc="5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ea"/>
                <a:ea typeface="+mj-ea"/>
                <a:cs typeface="Arial Unicode MS" pitchFamily="34" charset="-120"/>
              </a:rPr>
              <a:t>有第三眼</a:t>
            </a:r>
            <a:r>
              <a:rPr lang="en-US" altLang="zh-TW" sz="5400" b="1" spc="5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ea"/>
                <a:ea typeface="+mj-ea"/>
                <a:cs typeface="Arial Unicode MS" pitchFamily="34" charset="-120"/>
              </a:rPr>
              <a:t>)</a:t>
            </a:r>
            <a:endParaRPr kumimoji="0" lang="zh-TW" altLang="en-US" sz="54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ea"/>
              <a:ea typeface="+mj-ea"/>
              <a:cs typeface="Arial Unicode MS" pitchFamily="34" charset="-120"/>
            </a:endParaRPr>
          </a:p>
        </p:txBody>
      </p:sp>
      <p:pic>
        <p:nvPicPr>
          <p:cNvPr id="3" name="圖片 2" descr="DSCN0021.JPG"/>
          <p:cNvPicPr>
            <a:picLocks noChangeAspect="1"/>
          </p:cNvPicPr>
          <p:nvPr/>
        </p:nvPicPr>
        <p:blipFill>
          <a:blip r:embed="rId3" cstate="print">
            <a:lum bright="10000"/>
          </a:blip>
          <a:srcRect l="25146" r="19678" b="12759"/>
          <a:stretch>
            <a:fillRect/>
          </a:stretch>
        </p:blipFill>
        <p:spPr bwMode="auto">
          <a:xfrm>
            <a:off x="611560" y="4509120"/>
            <a:ext cx="1641204" cy="1745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圖片 3" descr="DSCN0022.JPG"/>
          <p:cNvPicPr>
            <a:picLocks noChangeAspect="1"/>
          </p:cNvPicPr>
          <p:nvPr/>
        </p:nvPicPr>
        <p:blipFill>
          <a:blip r:embed="rId4" cstate="print">
            <a:lum bright="20000"/>
          </a:blip>
          <a:srcRect l="36211" r="18137" b="26004"/>
          <a:stretch>
            <a:fillRect/>
          </a:stretch>
        </p:blipFill>
        <p:spPr bwMode="auto">
          <a:xfrm>
            <a:off x="2339752" y="4509120"/>
            <a:ext cx="1599655" cy="1745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圖片 4" descr="DSCN0026.JPG"/>
          <p:cNvPicPr>
            <a:picLocks noChangeAspect="1"/>
          </p:cNvPicPr>
          <p:nvPr/>
        </p:nvPicPr>
        <p:blipFill>
          <a:blip r:embed="rId5" cstate="print">
            <a:lum bright="10000"/>
          </a:blip>
          <a:srcRect l="26521" t="14201" r="22209" b="9300"/>
          <a:stretch>
            <a:fillRect/>
          </a:stretch>
        </p:blipFill>
        <p:spPr bwMode="auto">
          <a:xfrm>
            <a:off x="4067944" y="4509120"/>
            <a:ext cx="1713916" cy="1745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圖片 5" descr="DSCN0031.JPG"/>
          <p:cNvPicPr>
            <a:picLocks noChangeAspect="1"/>
          </p:cNvPicPr>
          <p:nvPr/>
        </p:nvPicPr>
        <p:blipFill>
          <a:blip r:embed="rId6" cstate="print"/>
          <a:srcRect l="5099" t="23727" r="25565" b="6937"/>
          <a:stretch>
            <a:fillRect/>
          </a:stretch>
        </p:blipFill>
        <p:spPr bwMode="auto">
          <a:xfrm>
            <a:off x="5868144" y="4509120"/>
            <a:ext cx="2544906" cy="1734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圖片 6" descr="DSCN9319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644008" y="1844824"/>
            <a:ext cx="3059571" cy="2294679"/>
          </a:xfrm>
          <a:prstGeom prst="rect">
            <a:avLst/>
          </a:prstGeom>
        </p:spPr>
      </p:pic>
      <p:pic>
        <p:nvPicPr>
          <p:cNvPr id="8" name="圖片 7" descr="DSCN9977.JPG"/>
          <p:cNvPicPr>
            <a:picLocks noChangeAspect="1"/>
          </p:cNvPicPr>
          <p:nvPr/>
        </p:nvPicPr>
        <p:blipFill>
          <a:blip r:embed="rId8" cstate="print"/>
          <a:srcRect l="6522" t="5949" r="18744"/>
          <a:stretch>
            <a:fillRect/>
          </a:stretch>
        </p:blipFill>
        <p:spPr>
          <a:xfrm>
            <a:off x="1259632" y="1700808"/>
            <a:ext cx="2664296" cy="2450663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467544" y="0"/>
            <a:ext cx="2339752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altLang="zh-TW" sz="2400" b="1" i="1" dirty="0" smtClean="0">
                <a:ln/>
                <a:solidFill>
                  <a:schemeClr val="accent3"/>
                </a:solidFill>
              </a:rPr>
              <a:t>ASKTW</a:t>
            </a:r>
            <a:endParaRPr lang="zh-TW" altLang="en-US" sz="2400" b="1" i="1" dirty="0">
              <a:ln/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3"/>
          <p:cNvSpPr txBox="1">
            <a:spLocks/>
          </p:cNvSpPr>
          <p:nvPr/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ea"/>
                <a:ea typeface="+mj-ea"/>
                <a:cs typeface="Arial Unicode MS" pitchFamily="34" charset="-120"/>
              </a:rPr>
              <a:t>MX61-F </a:t>
            </a:r>
            <a:r>
              <a:rPr kumimoji="0" lang="zh-TW" altLang="en-US" sz="54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ea"/>
                <a:ea typeface="+mj-ea"/>
                <a:cs typeface="Arial Unicode MS" pitchFamily="34" charset="-120"/>
              </a:rPr>
              <a:t>目鏡</a:t>
            </a:r>
            <a:r>
              <a:rPr kumimoji="0" lang="en-US" altLang="zh-TW" sz="54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ea"/>
                <a:ea typeface="+mj-ea"/>
                <a:cs typeface="Arial Unicode MS" pitchFamily="34" charset="-120"/>
              </a:rPr>
              <a:t>(</a:t>
            </a:r>
            <a:r>
              <a:rPr lang="zh-TW" alt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ea"/>
                <a:ea typeface="+mj-ea"/>
                <a:cs typeface="Arial Unicode MS" pitchFamily="34" charset="-120"/>
              </a:rPr>
              <a:t>無</a:t>
            </a:r>
            <a:r>
              <a:rPr lang="zh-TW" altLang="en-US" sz="5400" b="1" spc="5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ea"/>
                <a:ea typeface="+mj-ea"/>
                <a:cs typeface="Arial Unicode MS" pitchFamily="34" charset="-120"/>
              </a:rPr>
              <a:t>第三眼</a:t>
            </a:r>
            <a:r>
              <a:rPr lang="en-US" altLang="zh-TW" sz="5400" b="1" spc="5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ea"/>
                <a:ea typeface="+mj-ea"/>
                <a:cs typeface="Arial Unicode MS" pitchFamily="34" charset="-120"/>
              </a:rPr>
              <a:t>)</a:t>
            </a:r>
            <a:endParaRPr kumimoji="0" lang="zh-TW" altLang="en-US" sz="54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ea"/>
              <a:ea typeface="+mj-ea"/>
              <a:cs typeface="Arial Unicode MS" pitchFamily="34" charset="-120"/>
            </a:endParaRPr>
          </a:p>
        </p:txBody>
      </p:sp>
      <p:pic>
        <p:nvPicPr>
          <p:cNvPr id="4" name="圖片 3" descr="DSCN0053.JPG"/>
          <p:cNvPicPr>
            <a:picLocks noChangeAspect="1"/>
          </p:cNvPicPr>
          <p:nvPr/>
        </p:nvPicPr>
        <p:blipFill>
          <a:blip r:embed="rId3" cstate="print">
            <a:lum bright="10000"/>
          </a:blip>
          <a:srcRect l="41888" b="9434"/>
          <a:stretch>
            <a:fillRect/>
          </a:stretch>
        </p:blipFill>
        <p:spPr bwMode="auto">
          <a:xfrm>
            <a:off x="899592" y="2204864"/>
            <a:ext cx="3813352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圖片 6" descr="CIMG0014.JPG"/>
          <p:cNvPicPr>
            <a:picLocks noChangeAspect="1"/>
          </p:cNvPicPr>
          <p:nvPr/>
        </p:nvPicPr>
        <p:blipFill>
          <a:blip r:embed="rId4" cstate="print"/>
          <a:srcRect r="10476"/>
          <a:stretch>
            <a:fillRect/>
          </a:stretch>
        </p:blipFill>
        <p:spPr>
          <a:xfrm>
            <a:off x="5220072" y="1844824"/>
            <a:ext cx="2664296" cy="2232048"/>
          </a:xfrm>
          <a:prstGeom prst="rect">
            <a:avLst/>
          </a:prstGeom>
        </p:spPr>
      </p:pic>
      <p:pic>
        <p:nvPicPr>
          <p:cNvPr id="8" name="圖片 7" descr="CIMG001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20072" y="4365104"/>
            <a:ext cx="2664296" cy="1998222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467544" y="0"/>
            <a:ext cx="2339752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altLang="zh-TW" sz="2400" b="1" i="1" dirty="0" smtClean="0">
                <a:ln/>
                <a:solidFill>
                  <a:schemeClr val="accent3"/>
                </a:solidFill>
              </a:rPr>
              <a:t>ASKTW</a:t>
            </a:r>
            <a:endParaRPr lang="zh-TW" altLang="en-US" sz="2400" b="1" i="1" dirty="0">
              <a:ln/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3"/>
          <p:cNvSpPr txBox="1">
            <a:spLocks/>
          </p:cNvSpPr>
          <p:nvPr/>
        </p:nvSpPr>
        <p:spPr>
          <a:xfrm>
            <a:off x="467544" y="476672"/>
            <a:ext cx="7467600" cy="1143000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ea"/>
                <a:ea typeface="+mj-ea"/>
                <a:cs typeface="Arial Unicode MS" pitchFamily="34" charset="-120"/>
              </a:rPr>
              <a:t>MX61-F </a:t>
            </a:r>
            <a:r>
              <a:rPr lang="zh-TW" alt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ea"/>
                <a:ea typeface="+mj-ea"/>
                <a:cs typeface="Arial Unicode MS" pitchFamily="34" charset="-120"/>
              </a:rPr>
              <a:t>物</a:t>
            </a:r>
            <a:r>
              <a:rPr kumimoji="0" lang="zh-TW" altLang="en-US" sz="54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ea"/>
                <a:ea typeface="+mj-ea"/>
                <a:cs typeface="Arial Unicode MS" pitchFamily="34" charset="-120"/>
              </a:rPr>
              <a:t>鏡</a:t>
            </a:r>
            <a:r>
              <a:rPr kumimoji="0" lang="en-US" altLang="zh-TW" sz="54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ea"/>
                <a:ea typeface="+mj-ea"/>
                <a:cs typeface="Arial Unicode MS" pitchFamily="34" charset="-120"/>
              </a:rPr>
              <a:t>(</a:t>
            </a:r>
            <a:r>
              <a:rPr lang="zh-TW" alt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ea"/>
                <a:ea typeface="+mj-ea"/>
                <a:cs typeface="Arial Unicode MS" pitchFamily="34" charset="-120"/>
              </a:rPr>
              <a:t>無</a:t>
            </a:r>
            <a:r>
              <a:rPr lang="zh-TW" altLang="en-US" sz="5400" b="1" spc="5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ea"/>
                <a:ea typeface="+mj-ea"/>
                <a:cs typeface="Arial Unicode MS" pitchFamily="34" charset="-120"/>
              </a:rPr>
              <a:t>第三眼</a:t>
            </a:r>
            <a:r>
              <a:rPr lang="en-US" altLang="zh-TW" sz="5400" b="1" spc="5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ea"/>
                <a:ea typeface="+mj-ea"/>
                <a:cs typeface="Arial Unicode MS" pitchFamily="34" charset="-120"/>
              </a:rPr>
              <a:t>)</a:t>
            </a:r>
            <a:endParaRPr kumimoji="0" lang="zh-TW" altLang="en-US" sz="54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ea"/>
              <a:ea typeface="+mj-ea"/>
              <a:cs typeface="Arial Unicode MS" pitchFamily="34" charset="-120"/>
            </a:endParaRPr>
          </a:p>
        </p:txBody>
      </p:sp>
      <p:pic>
        <p:nvPicPr>
          <p:cNvPr id="3" name="圖片 2" descr="DSCN0006.JPG"/>
          <p:cNvPicPr>
            <a:picLocks noChangeAspect="1"/>
          </p:cNvPicPr>
          <p:nvPr/>
        </p:nvPicPr>
        <p:blipFill>
          <a:blip r:embed="rId3" cstate="print">
            <a:lum bright="10000"/>
          </a:blip>
          <a:srcRect l="33447" r="12354" b="12759"/>
          <a:stretch>
            <a:fillRect/>
          </a:stretch>
        </p:blipFill>
        <p:spPr bwMode="auto">
          <a:xfrm>
            <a:off x="683568" y="2204864"/>
            <a:ext cx="1646774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圖片 3" descr="DSCN0008.JPG"/>
          <p:cNvPicPr>
            <a:picLocks noChangeAspect="1"/>
          </p:cNvPicPr>
          <p:nvPr/>
        </p:nvPicPr>
        <p:blipFill>
          <a:blip r:embed="rId4" cstate="print">
            <a:lum bright="10000"/>
          </a:blip>
          <a:srcRect l="20096" r="23994" b="7774"/>
          <a:stretch>
            <a:fillRect/>
          </a:stretch>
        </p:blipFill>
        <p:spPr bwMode="auto">
          <a:xfrm>
            <a:off x="2555776" y="2247574"/>
            <a:ext cx="1584176" cy="1766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圖片 4" descr="DSCN0009.JPG"/>
          <p:cNvPicPr>
            <a:picLocks noChangeAspect="1"/>
          </p:cNvPicPr>
          <p:nvPr/>
        </p:nvPicPr>
        <p:blipFill>
          <a:blip r:embed="rId5" cstate="print">
            <a:lum bright="10000"/>
          </a:blip>
          <a:srcRect l="8455" r="28069" b="511"/>
          <a:stretch>
            <a:fillRect/>
          </a:stretch>
        </p:blipFill>
        <p:spPr bwMode="auto">
          <a:xfrm>
            <a:off x="4355975" y="2276872"/>
            <a:ext cx="1619563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圖片 5" descr="DSCN0011.JPG"/>
          <p:cNvPicPr>
            <a:picLocks noChangeAspect="1"/>
          </p:cNvPicPr>
          <p:nvPr/>
        </p:nvPicPr>
        <p:blipFill>
          <a:blip r:embed="rId6" cstate="print">
            <a:lum bright="20000"/>
          </a:blip>
          <a:srcRect l="29039" r="14809" b="9850"/>
          <a:stretch>
            <a:fillRect/>
          </a:stretch>
        </p:blipFill>
        <p:spPr bwMode="auto">
          <a:xfrm>
            <a:off x="2627784" y="4581128"/>
            <a:ext cx="1590214" cy="1729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圖片 6" descr="DSCN0015.JPG"/>
          <p:cNvPicPr>
            <a:picLocks noChangeAspect="1"/>
          </p:cNvPicPr>
          <p:nvPr/>
        </p:nvPicPr>
        <p:blipFill>
          <a:blip r:embed="rId7" cstate="print">
            <a:lum bright="10000"/>
          </a:blip>
          <a:srcRect l="23502" r="29868" b="30254"/>
          <a:stretch>
            <a:fillRect/>
          </a:stretch>
        </p:blipFill>
        <p:spPr bwMode="auto">
          <a:xfrm>
            <a:off x="611560" y="4581128"/>
            <a:ext cx="1710308" cy="1730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圖片 7" descr="DSCN0020.JPG"/>
          <p:cNvPicPr>
            <a:picLocks noChangeAspect="1"/>
          </p:cNvPicPr>
          <p:nvPr/>
        </p:nvPicPr>
        <p:blipFill>
          <a:blip r:embed="rId8" cstate="print"/>
          <a:srcRect t="17814" r="8620" b="13476"/>
          <a:stretch>
            <a:fillRect/>
          </a:stretch>
        </p:blipFill>
        <p:spPr bwMode="auto">
          <a:xfrm>
            <a:off x="4572000" y="4437112"/>
            <a:ext cx="3960440" cy="2017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內容版面配置區 2"/>
          <p:cNvSpPr txBox="1">
            <a:spLocks/>
          </p:cNvSpPr>
          <p:nvPr/>
        </p:nvSpPr>
        <p:spPr>
          <a:xfrm>
            <a:off x="6012160" y="3645024"/>
            <a:ext cx="2704728" cy="1512168"/>
          </a:xfrm>
          <a:prstGeom prst="rect">
            <a:avLst/>
          </a:prstGeom>
        </p:spPr>
        <p:txBody>
          <a:bodyPr/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可接六個物鏡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467544" y="0"/>
            <a:ext cx="2339752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altLang="zh-TW" sz="2400" b="1" i="1" dirty="0" smtClean="0">
                <a:ln/>
                <a:solidFill>
                  <a:schemeClr val="accent3"/>
                </a:solidFill>
              </a:rPr>
              <a:t>ASKTW</a:t>
            </a:r>
            <a:endParaRPr lang="zh-TW" altLang="en-US" sz="2400" b="1" i="1" dirty="0">
              <a:ln/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3"/>
          <p:cNvSpPr txBox="1">
            <a:spLocks/>
          </p:cNvSpPr>
          <p:nvPr/>
        </p:nvSpPr>
        <p:spPr>
          <a:xfrm>
            <a:off x="611560" y="548680"/>
            <a:ext cx="7467600" cy="1143000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ea"/>
                <a:ea typeface="+mj-ea"/>
                <a:cs typeface="Arial Unicode MS" pitchFamily="34" charset="-120"/>
              </a:rPr>
              <a:t>MX61-F </a:t>
            </a:r>
            <a:r>
              <a:rPr kumimoji="0" lang="zh-TW" altLang="en-US" sz="54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ea"/>
                <a:ea typeface="+mj-ea"/>
                <a:cs typeface="Arial Unicode MS" pitchFamily="34" charset="-120"/>
              </a:rPr>
              <a:t>細部寫真</a:t>
            </a:r>
            <a:endParaRPr kumimoji="0" lang="en-US" altLang="zh-TW" sz="5400" b="1" i="0" u="none" strike="noStrike" kern="1200" cap="none" spc="50" normalizeH="0" baseline="0" noProof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ea"/>
              <a:ea typeface="+mj-ea"/>
              <a:cs typeface="Arial Unicode MS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54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ea"/>
              <a:ea typeface="+mj-ea"/>
              <a:cs typeface="Arial Unicode MS" pitchFamily="34" charset="-120"/>
            </a:endParaRPr>
          </a:p>
        </p:txBody>
      </p:sp>
      <p:pic>
        <p:nvPicPr>
          <p:cNvPr id="7" name="圖片 6" descr="DSCN0049.JPG"/>
          <p:cNvPicPr>
            <a:picLocks noChangeAspect="1"/>
          </p:cNvPicPr>
          <p:nvPr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4572000" y="1628800"/>
            <a:ext cx="2736304" cy="330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圖片 7" descr="DSCN0054.JPG"/>
          <p:cNvPicPr>
            <a:picLocks noChangeAspect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 bwMode="auto">
          <a:xfrm>
            <a:off x="1475656" y="1628800"/>
            <a:ext cx="1872208" cy="2255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圖片 13" descr="DSCN930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43608" y="4149080"/>
            <a:ext cx="2952328" cy="2214246"/>
          </a:xfrm>
          <a:prstGeom prst="rect">
            <a:avLst/>
          </a:prstGeom>
        </p:spPr>
      </p:pic>
      <p:pic>
        <p:nvPicPr>
          <p:cNvPr id="15" name="圖片 14" descr="DSCN9307.JPG"/>
          <p:cNvPicPr>
            <a:picLocks noChangeAspect="1"/>
          </p:cNvPicPr>
          <p:nvPr/>
        </p:nvPicPr>
        <p:blipFill>
          <a:blip r:embed="rId6" cstate="print">
            <a:lum bright="30000" contrast="30000"/>
          </a:blip>
          <a:srcRect l="3880" t="35916" r="11057" b="32745"/>
          <a:stretch>
            <a:fillRect/>
          </a:stretch>
        </p:blipFill>
        <p:spPr>
          <a:xfrm>
            <a:off x="4211960" y="5157192"/>
            <a:ext cx="3528392" cy="1118966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467544" y="0"/>
            <a:ext cx="2339752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altLang="zh-TW" sz="2400" b="1" i="1" dirty="0" smtClean="0">
                <a:ln/>
                <a:solidFill>
                  <a:schemeClr val="accent3"/>
                </a:solidFill>
              </a:rPr>
              <a:t>ASKTW</a:t>
            </a:r>
            <a:endParaRPr lang="zh-TW" altLang="en-US" sz="2400" b="1" i="1" dirty="0">
              <a:ln/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 txBox="1">
            <a:spLocks/>
          </p:cNvSpPr>
          <p:nvPr/>
        </p:nvSpPr>
        <p:spPr>
          <a:xfrm>
            <a:off x="611560" y="476672"/>
            <a:ext cx="7467600" cy="1143000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ea"/>
                <a:ea typeface="+mj-ea"/>
                <a:cs typeface="Arial Unicode MS" pitchFamily="34" charset="-120"/>
              </a:rPr>
              <a:t>MX61-F </a:t>
            </a:r>
            <a:r>
              <a:rPr kumimoji="0" lang="zh-TW" altLang="en-US" sz="54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ea"/>
                <a:ea typeface="+mj-ea"/>
                <a:cs typeface="Arial Unicode MS" pitchFamily="34" charset="-120"/>
              </a:rPr>
              <a:t>細部寫真</a:t>
            </a:r>
            <a:endParaRPr kumimoji="0" lang="en-US" altLang="zh-TW" sz="5400" b="1" i="0" u="none" strike="noStrike" kern="1200" cap="none" spc="50" normalizeH="0" baseline="0" noProof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ea"/>
              <a:ea typeface="+mj-ea"/>
              <a:cs typeface="Arial Unicode MS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54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ea"/>
              <a:ea typeface="+mj-ea"/>
              <a:cs typeface="Arial Unicode MS" pitchFamily="34" charset="-120"/>
            </a:endParaRPr>
          </a:p>
        </p:txBody>
      </p:sp>
      <p:pic>
        <p:nvPicPr>
          <p:cNvPr id="7" name="圖片 6" descr="DSCN93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984" y="4005064"/>
            <a:ext cx="3312368" cy="2484276"/>
          </a:xfrm>
          <a:prstGeom prst="rect">
            <a:avLst/>
          </a:prstGeom>
        </p:spPr>
      </p:pic>
      <p:pic>
        <p:nvPicPr>
          <p:cNvPr id="8" name="圖片 7" descr="DSCN0045.JPG"/>
          <p:cNvPicPr>
            <a:picLocks noChangeAspect="1"/>
          </p:cNvPicPr>
          <p:nvPr/>
        </p:nvPicPr>
        <p:blipFill>
          <a:blip r:embed="rId4" cstate="print"/>
          <a:srcRect l="4259"/>
          <a:stretch>
            <a:fillRect/>
          </a:stretch>
        </p:blipFill>
        <p:spPr bwMode="auto">
          <a:xfrm>
            <a:off x="899592" y="4005064"/>
            <a:ext cx="3237263" cy="2286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圖片 9" descr="DSCN9989.JPG"/>
          <p:cNvPicPr>
            <a:picLocks noChangeAspect="1"/>
          </p:cNvPicPr>
          <p:nvPr/>
        </p:nvPicPr>
        <p:blipFill>
          <a:blip r:embed="rId5" cstate="print">
            <a:lum bright="10000"/>
          </a:blip>
          <a:srcRect b="13178"/>
          <a:stretch>
            <a:fillRect/>
          </a:stretch>
        </p:blipFill>
        <p:spPr>
          <a:xfrm>
            <a:off x="4499992" y="1628800"/>
            <a:ext cx="3206928" cy="2088232"/>
          </a:xfrm>
          <a:prstGeom prst="rect">
            <a:avLst/>
          </a:prstGeom>
        </p:spPr>
      </p:pic>
      <p:pic>
        <p:nvPicPr>
          <p:cNvPr id="11" name="圖片 10" descr="DSCN9988.JPG"/>
          <p:cNvPicPr>
            <a:picLocks noChangeAspect="1"/>
          </p:cNvPicPr>
          <p:nvPr/>
        </p:nvPicPr>
        <p:blipFill>
          <a:blip r:embed="rId6" cstate="print"/>
          <a:srcRect b="10792"/>
          <a:stretch>
            <a:fillRect/>
          </a:stretch>
        </p:blipFill>
        <p:spPr>
          <a:xfrm>
            <a:off x="899592" y="1628800"/>
            <a:ext cx="3121152" cy="2088232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467544" y="0"/>
            <a:ext cx="2339752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altLang="zh-TW" sz="2400" b="1" i="1" dirty="0" smtClean="0">
                <a:ln/>
                <a:solidFill>
                  <a:schemeClr val="accent3"/>
                </a:solidFill>
              </a:rPr>
              <a:t>ASKTW</a:t>
            </a:r>
            <a:endParaRPr lang="zh-TW" altLang="en-US" sz="2400" b="1" i="1" dirty="0">
              <a:ln/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3"/>
          <p:cNvSpPr txBox="1">
            <a:spLocks/>
          </p:cNvSpPr>
          <p:nvPr/>
        </p:nvSpPr>
        <p:spPr>
          <a:xfrm>
            <a:off x="611560" y="476672"/>
            <a:ext cx="7467600" cy="1143000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ea"/>
                <a:ea typeface="+mj-ea"/>
                <a:cs typeface="Arial Unicode MS" pitchFamily="34" charset="-120"/>
              </a:rPr>
              <a:t>MX61-F </a:t>
            </a:r>
            <a:r>
              <a:rPr kumimoji="0" lang="zh-TW" altLang="en-US" sz="54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ea"/>
                <a:ea typeface="+mj-ea"/>
                <a:cs typeface="Arial Unicode MS" pitchFamily="34" charset="-120"/>
              </a:rPr>
              <a:t>細部寫真</a:t>
            </a:r>
            <a:endParaRPr kumimoji="0" lang="en-US" altLang="zh-TW" sz="5400" b="1" i="0" u="none" strike="noStrike" kern="1200" cap="none" spc="50" normalizeH="0" baseline="0" noProof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ea"/>
              <a:ea typeface="+mj-ea"/>
              <a:cs typeface="Arial Unicode MS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54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ea"/>
              <a:ea typeface="+mj-ea"/>
              <a:cs typeface="Arial Unicode MS" pitchFamily="34" charset="-120"/>
            </a:endParaRPr>
          </a:p>
        </p:txBody>
      </p:sp>
      <p:pic>
        <p:nvPicPr>
          <p:cNvPr id="3" name="圖片 2" descr="DSCN0047.JPG"/>
          <p:cNvPicPr>
            <a:picLocks noChangeAspect="1"/>
          </p:cNvPicPr>
          <p:nvPr/>
        </p:nvPicPr>
        <p:blipFill>
          <a:blip r:embed="rId3" cstate="print">
            <a:lum bright="20000"/>
          </a:blip>
          <a:srcRect l="10101" b="12088"/>
          <a:stretch>
            <a:fillRect/>
          </a:stretch>
        </p:blipFill>
        <p:spPr bwMode="auto">
          <a:xfrm>
            <a:off x="4680012" y="4221088"/>
            <a:ext cx="3240360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圖片 3" descr="DSCN0048.JPG"/>
          <p:cNvPicPr>
            <a:picLocks noChangeAspect="1"/>
          </p:cNvPicPr>
          <p:nvPr/>
        </p:nvPicPr>
        <p:blipFill>
          <a:blip r:embed="rId4" cstate="print">
            <a:lum bright="20000"/>
          </a:blip>
          <a:srcRect/>
          <a:stretch>
            <a:fillRect/>
          </a:stretch>
        </p:blipFill>
        <p:spPr bwMode="auto">
          <a:xfrm>
            <a:off x="827584" y="1628800"/>
            <a:ext cx="3240360" cy="2198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圖片 4" descr="DSCN9305.JPG"/>
          <p:cNvPicPr>
            <a:picLocks noChangeAspect="1"/>
          </p:cNvPicPr>
          <p:nvPr/>
        </p:nvPicPr>
        <p:blipFill>
          <a:blip r:embed="rId5" cstate="print">
            <a:lum bright="20000"/>
          </a:blip>
          <a:srcRect t="9487" r="20411" b="13685"/>
          <a:stretch>
            <a:fillRect/>
          </a:stretch>
        </p:blipFill>
        <p:spPr>
          <a:xfrm>
            <a:off x="4716016" y="1556792"/>
            <a:ext cx="3168352" cy="2293829"/>
          </a:xfrm>
          <a:prstGeom prst="rect">
            <a:avLst/>
          </a:prstGeom>
        </p:spPr>
      </p:pic>
      <p:pic>
        <p:nvPicPr>
          <p:cNvPr id="6" name="圖片 5" descr="DSCN9304.JPG"/>
          <p:cNvPicPr>
            <a:picLocks noChangeAspect="1"/>
          </p:cNvPicPr>
          <p:nvPr/>
        </p:nvPicPr>
        <p:blipFill>
          <a:blip r:embed="rId6" cstate="print">
            <a:lum bright="20000" contrast="10000"/>
          </a:blip>
          <a:srcRect t="6202"/>
          <a:stretch>
            <a:fillRect/>
          </a:stretch>
        </p:blipFill>
        <p:spPr>
          <a:xfrm>
            <a:off x="827584" y="4077072"/>
            <a:ext cx="3384376" cy="2376264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467544" y="0"/>
            <a:ext cx="2339752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altLang="zh-TW" sz="2400" b="1" i="1" dirty="0" smtClean="0">
                <a:ln/>
                <a:solidFill>
                  <a:schemeClr val="accent3"/>
                </a:solidFill>
              </a:rPr>
              <a:t>ASKTW</a:t>
            </a:r>
            <a:endParaRPr lang="zh-TW" altLang="en-US" sz="2400" b="1" i="1" dirty="0">
              <a:ln/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3"/>
          <p:cNvSpPr txBox="1">
            <a:spLocks/>
          </p:cNvSpPr>
          <p:nvPr/>
        </p:nvSpPr>
        <p:spPr>
          <a:xfrm>
            <a:off x="539552" y="476672"/>
            <a:ext cx="7467600" cy="1143000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ea"/>
                <a:ea typeface="+mj-ea"/>
                <a:cs typeface="Arial Unicode MS" pitchFamily="34" charset="-120"/>
              </a:rPr>
              <a:t>MX61-F </a:t>
            </a:r>
            <a:r>
              <a:rPr kumimoji="0" lang="zh-TW" altLang="en-US" sz="54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ea"/>
                <a:ea typeface="+mj-ea"/>
                <a:cs typeface="Arial Unicode MS" pitchFamily="34" charset="-120"/>
              </a:rPr>
              <a:t>附屬配件</a:t>
            </a:r>
            <a:endParaRPr kumimoji="0" lang="en-US" altLang="zh-TW" sz="5400" b="1" i="0" u="none" strike="noStrike" kern="1200" cap="none" spc="50" normalizeH="0" baseline="0" noProof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ea"/>
              <a:ea typeface="+mj-ea"/>
              <a:cs typeface="Arial Unicode MS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400" b="1" i="0" u="none" strike="noStrike" kern="1200" cap="none" spc="50" normalizeH="0" baseline="0" noProof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ea"/>
              <a:ea typeface="+mj-ea"/>
              <a:cs typeface="Arial Unicode MS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54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ea"/>
              <a:ea typeface="+mj-ea"/>
              <a:cs typeface="Arial Unicode MS" pitchFamily="34" charset="-120"/>
            </a:endParaRPr>
          </a:p>
        </p:txBody>
      </p:sp>
      <p:pic>
        <p:nvPicPr>
          <p:cNvPr id="3" name="圖片 2" descr="DSCN9315.JPG"/>
          <p:cNvPicPr>
            <a:picLocks noChangeAspect="1"/>
          </p:cNvPicPr>
          <p:nvPr/>
        </p:nvPicPr>
        <p:blipFill>
          <a:blip r:embed="rId3" cstate="print">
            <a:lum bright="20000"/>
          </a:blip>
          <a:srcRect l="8617" t="11074" r="6486" b="4908"/>
          <a:stretch>
            <a:fillRect/>
          </a:stretch>
        </p:blipFill>
        <p:spPr>
          <a:xfrm>
            <a:off x="539552" y="2564904"/>
            <a:ext cx="2837682" cy="3744416"/>
          </a:xfrm>
          <a:prstGeom prst="rect">
            <a:avLst/>
          </a:prstGeom>
        </p:spPr>
      </p:pic>
      <p:pic>
        <p:nvPicPr>
          <p:cNvPr id="4" name="圖片 3" descr="DSCN9316.JPG"/>
          <p:cNvPicPr>
            <a:picLocks noChangeAspect="1"/>
          </p:cNvPicPr>
          <p:nvPr/>
        </p:nvPicPr>
        <p:blipFill>
          <a:blip r:embed="rId4" cstate="print">
            <a:lum bright="10000"/>
          </a:blip>
          <a:stretch>
            <a:fillRect/>
          </a:stretch>
        </p:blipFill>
        <p:spPr>
          <a:xfrm>
            <a:off x="3851920" y="3645024"/>
            <a:ext cx="3582901" cy="2687176"/>
          </a:xfrm>
          <a:prstGeom prst="rect">
            <a:avLst/>
          </a:prstGeom>
        </p:spPr>
      </p:pic>
      <p:pic>
        <p:nvPicPr>
          <p:cNvPr id="8" name="圖片 7" descr="DSCN0036.JPG"/>
          <p:cNvPicPr>
            <a:picLocks noChangeAspect="1"/>
          </p:cNvPicPr>
          <p:nvPr/>
        </p:nvPicPr>
        <p:blipFill>
          <a:blip r:embed="rId5" cstate="print"/>
          <a:srcRect t="32573" b="12051"/>
          <a:stretch>
            <a:fillRect/>
          </a:stretch>
        </p:blipFill>
        <p:spPr bwMode="auto">
          <a:xfrm>
            <a:off x="3851920" y="1916832"/>
            <a:ext cx="35147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文字方塊 5"/>
          <p:cNvSpPr txBox="1"/>
          <p:nvPr/>
        </p:nvSpPr>
        <p:spPr>
          <a:xfrm>
            <a:off x="467544" y="0"/>
            <a:ext cx="2339752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altLang="zh-TW" sz="2400" b="1" i="1" dirty="0" smtClean="0">
                <a:ln/>
                <a:solidFill>
                  <a:schemeClr val="accent3"/>
                </a:solidFill>
              </a:rPr>
              <a:t>ASKTW</a:t>
            </a:r>
            <a:endParaRPr lang="zh-TW" altLang="en-US" sz="2400" b="1" i="1" dirty="0">
              <a:ln/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壁窗">
  <a:themeElements>
    <a:clrScheme name="壁窗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壁窗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壁窗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</TotalTime>
  <Words>89</Words>
  <Application>Microsoft Office PowerPoint</Application>
  <PresentationFormat>如螢幕大小 (4:3)</PresentationFormat>
  <Paragraphs>43</Paragraphs>
  <Slides>10</Slides>
  <Notes>10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1" baseType="lpstr">
      <vt:lpstr>壁窗</vt:lpstr>
      <vt:lpstr>金相顯微鏡MX61-F</vt:lpstr>
      <vt:lpstr>金相顯微鏡MX61-F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CLEAN BENCH</dc:title>
  <dc:creator>USER</dc:creator>
  <cp:lastModifiedBy>USER</cp:lastModifiedBy>
  <cp:revision>31</cp:revision>
  <dcterms:created xsi:type="dcterms:W3CDTF">2009-06-19T07:49:02Z</dcterms:created>
  <dcterms:modified xsi:type="dcterms:W3CDTF">2012-07-05T03:35:23Z</dcterms:modified>
</cp:coreProperties>
</file>